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3" r:id="rId5"/>
    <p:sldId id="264" r:id="rId6"/>
    <p:sldId id="262" r:id="rId7"/>
    <p:sldId id="271" r:id="rId8"/>
    <p:sldId id="268" r:id="rId9"/>
    <p:sldId id="274" r:id="rId10"/>
    <p:sldId id="272" r:id="rId11"/>
    <p:sldId id="265" r:id="rId12"/>
    <p:sldId id="273" r:id="rId13"/>
    <p:sldId id="266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911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68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16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78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046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81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27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86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10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324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26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D8CB3-70B1-45D8-B7CF-083A37B4516B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E69E-085A-4B36-9406-5400DB68D6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324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C12E-87CB-4F58-B008-A493A91FC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t="9524" r="953" b="9587"/>
          <a:stretch/>
        </p:blipFill>
        <p:spPr>
          <a:xfrm>
            <a:off x="150830" y="1912489"/>
            <a:ext cx="6316597" cy="387571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18096"/>
              </p:ext>
            </p:extLst>
          </p:nvPr>
        </p:nvGraphicFramePr>
        <p:xfrm>
          <a:off x="6990979" y="2472473"/>
          <a:ext cx="4503866" cy="1714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8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#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Qty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1125" algn="ctr"/>
                        </a:tabLs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4 wire Male to Male Dupont cable 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1/16” </a:t>
                      </a:r>
                      <a:r>
                        <a:rPr lang="en-US" sz="1100" dirty="0" err="1">
                          <a:effectLst/>
                        </a:rPr>
                        <a:t>Heatshrink</a:t>
                      </a:r>
                      <a:r>
                        <a:rPr lang="en-US" sz="1100" dirty="0">
                          <a:effectLst/>
                        </a:rPr>
                        <a:t> Tubing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2.1mm Barrel Plug + Alligator Clips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64350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0.1” Pitch 4 position Dupont header</a:t>
                      </a:r>
                      <a:endParaRPr lang="en-CA" sz="1100" dirty="0"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5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7 pin mini DIN male connector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Flush Cutters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024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Wirestrippers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4924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Ruler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21131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Pick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250996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025179" y="1113670"/>
            <a:ext cx="219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>
                <a:solidFill>
                  <a:schemeClr val="bg1">
                    <a:lumMod val="65000"/>
                  </a:schemeClr>
                </a:solidFill>
              </a:rPr>
              <a:t>Roomba Cable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[E-46] 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2504" y="533763"/>
            <a:ext cx="3720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200" b="1" dirty="0">
                <a:solidFill>
                  <a:srgbClr val="000000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Assembly Instructions</a:t>
            </a:r>
            <a:endParaRPr lang="en-CA" sz="3200" b="1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43079" y="2023690"/>
            <a:ext cx="139955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indent="-365760" algn="ctr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cap="small" dirty="0">
                <a:solidFill>
                  <a:srgbClr val="000000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Parts &amp; Tools</a:t>
            </a:r>
            <a:endParaRPr lang="en-CA" b="1" cap="small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8505" y="2079538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7534" y="2585741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8973" y="3123110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6812" y="4048474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CE65B-C373-4644-9B65-62B712E146D6}"/>
              </a:ext>
            </a:extLst>
          </p:cNvPr>
          <p:cNvSpPr txBox="1"/>
          <p:nvPr/>
        </p:nvSpPr>
        <p:spPr>
          <a:xfrm>
            <a:off x="5545453" y="3763947"/>
            <a:ext cx="23159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604F0B-093C-4BBA-B250-3B5AE91BD906}"/>
              </a:ext>
            </a:extLst>
          </p:cNvPr>
          <p:cNvSpPr txBox="1"/>
          <p:nvPr/>
        </p:nvSpPr>
        <p:spPr>
          <a:xfrm>
            <a:off x="745553" y="3711848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C963A3-2B47-4E96-AB21-84F92176AC76}"/>
              </a:ext>
            </a:extLst>
          </p:cNvPr>
          <p:cNvSpPr txBox="1"/>
          <p:nvPr/>
        </p:nvSpPr>
        <p:spPr>
          <a:xfrm>
            <a:off x="3062727" y="4048474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F95009-E429-4F8D-84B8-B859959A1412}"/>
              </a:ext>
            </a:extLst>
          </p:cNvPr>
          <p:cNvSpPr txBox="1"/>
          <p:nvPr/>
        </p:nvSpPr>
        <p:spPr>
          <a:xfrm>
            <a:off x="1368587" y="4696550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23788-4841-4908-85A3-D59DCC4CAE43}"/>
              </a:ext>
            </a:extLst>
          </p:cNvPr>
          <p:cNvSpPr txBox="1"/>
          <p:nvPr/>
        </p:nvSpPr>
        <p:spPr>
          <a:xfrm>
            <a:off x="1303273" y="5242378"/>
            <a:ext cx="25661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8D241-0E3D-48DB-9F3D-0D1162836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7" y="-142407"/>
            <a:ext cx="6705600" cy="19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5771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16.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Solder the 2-wire cable Red wire to position 2 on the DIN connector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17.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Solder the 3-wire cable White wire to position 4 on the DIN connector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E9928D-B592-42F1-A591-C63F07258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3" t="19936" r="19238" b="16698"/>
          <a:stretch/>
        </p:blipFill>
        <p:spPr>
          <a:xfrm>
            <a:off x="3105273" y="370818"/>
            <a:ext cx="3161271" cy="2598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0E59C-EFFA-4A88-8BC4-DFA25EFEC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t="14845" r="25429" b="20127"/>
          <a:stretch/>
        </p:blipFill>
        <p:spPr>
          <a:xfrm>
            <a:off x="3240687" y="3699351"/>
            <a:ext cx="2864858" cy="2934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10354-47C0-4261-84D5-1EAE2BE8C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" y="4218824"/>
            <a:ext cx="2780048" cy="1746511"/>
          </a:xfrm>
          <a:prstGeom prst="rect">
            <a:avLst/>
          </a:prstGeom>
        </p:spPr>
      </p:pic>
      <p:sp>
        <p:nvSpPr>
          <p:cNvPr id="12" name="Down Arrow 6">
            <a:extLst>
              <a:ext uri="{FF2B5EF4-FFF2-40B4-BE49-F238E27FC236}">
                <a16:creationId xmlns:a16="http://schemas.microsoft.com/office/drawing/2014/main" id="{57607C4D-6D93-4808-9E08-13728F6BDA39}"/>
              </a:ext>
            </a:extLst>
          </p:cNvPr>
          <p:cNvSpPr/>
          <p:nvPr/>
        </p:nvSpPr>
        <p:spPr>
          <a:xfrm rot="13140578">
            <a:off x="1803585" y="4923510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AE9C84-7AD5-48B9-980C-D9D1CD103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" y="898361"/>
            <a:ext cx="2780048" cy="1746511"/>
          </a:xfrm>
          <a:prstGeom prst="rect">
            <a:avLst/>
          </a:prstGeom>
        </p:spPr>
      </p:pic>
      <p:sp>
        <p:nvSpPr>
          <p:cNvPr id="15" name="Down Arrow 6">
            <a:extLst>
              <a:ext uri="{FF2B5EF4-FFF2-40B4-BE49-F238E27FC236}">
                <a16:creationId xmlns:a16="http://schemas.microsoft.com/office/drawing/2014/main" id="{A2C710A3-2691-4375-A59F-80117169D86F}"/>
              </a:ext>
            </a:extLst>
          </p:cNvPr>
          <p:cNvSpPr/>
          <p:nvPr/>
        </p:nvSpPr>
        <p:spPr>
          <a:xfrm rot="13140578">
            <a:off x="1469695" y="1158910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84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3264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18.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Solder the 3-wire Black wire to position 7 on the DIN connector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19.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Solder the 2-wire Black wire to position 6 on the DIN connector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038E3C3-9C89-421E-9B98-AB5FC50D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8" t="23746" r="27715" b="23684"/>
          <a:stretch/>
        </p:blipFill>
        <p:spPr>
          <a:xfrm>
            <a:off x="3106761" y="341537"/>
            <a:ext cx="3163409" cy="2780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23722F-3478-49AD-A0C3-4458093FA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0031" r="21714" b="17841"/>
          <a:stretch/>
        </p:blipFill>
        <p:spPr>
          <a:xfrm>
            <a:off x="3106761" y="3681119"/>
            <a:ext cx="3163409" cy="2921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9E74B-DDFA-4870-82BB-AE0F54A1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9" y="808151"/>
            <a:ext cx="2780048" cy="1746511"/>
          </a:xfrm>
          <a:prstGeom prst="rect">
            <a:avLst/>
          </a:prstGeom>
        </p:spPr>
      </p:pic>
      <p:sp>
        <p:nvSpPr>
          <p:cNvPr id="12" name="Down Arrow 6">
            <a:extLst>
              <a:ext uri="{FF2B5EF4-FFF2-40B4-BE49-F238E27FC236}">
                <a16:creationId xmlns:a16="http://schemas.microsoft.com/office/drawing/2014/main" id="{78EFF6B2-71B4-4343-ABF3-2BACD166ED1A}"/>
              </a:ext>
            </a:extLst>
          </p:cNvPr>
          <p:cNvSpPr/>
          <p:nvPr/>
        </p:nvSpPr>
        <p:spPr>
          <a:xfrm rot="13140578">
            <a:off x="1630342" y="1887303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20451-C4AD-462F-9139-E8395087A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0" y="4258279"/>
            <a:ext cx="2780048" cy="1746511"/>
          </a:xfrm>
          <a:prstGeom prst="rect">
            <a:avLst/>
          </a:prstGeom>
        </p:spPr>
      </p:pic>
      <p:sp>
        <p:nvSpPr>
          <p:cNvPr id="15" name="Down Arrow 6">
            <a:extLst>
              <a:ext uri="{FF2B5EF4-FFF2-40B4-BE49-F238E27FC236}">
                <a16:creationId xmlns:a16="http://schemas.microsoft.com/office/drawing/2014/main" id="{842E9F11-2DFC-4658-B4EC-C3233E05C9FF}"/>
              </a:ext>
            </a:extLst>
          </p:cNvPr>
          <p:cNvSpPr/>
          <p:nvPr/>
        </p:nvSpPr>
        <p:spPr>
          <a:xfrm rot="13140578">
            <a:off x="1269399" y="5363558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308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2607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20.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Flip the pin block 180 degrees and solder the 3-wire Grey wire to position 3 on the DIN connector.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21.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 the 5 x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Heatshrink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pieces onto the solder connections.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758F4D3-E466-48B0-9CB5-877CCF249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683" r="17714" b="18095"/>
          <a:stretch/>
        </p:blipFill>
        <p:spPr>
          <a:xfrm>
            <a:off x="3074762" y="247181"/>
            <a:ext cx="3213077" cy="2870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495CE-499C-4DA3-B1DB-076BE2AB6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" y="710409"/>
            <a:ext cx="2964606" cy="1804302"/>
          </a:xfrm>
          <a:prstGeom prst="rect">
            <a:avLst/>
          </a:prstGeom>
        </p:spPr>
      </p:pic>
      <p:sp>
        <p:nvSpPr>
          <p:cNvPr id="12" name="Down Arrow 6">
            <a:extLst>
              <a:ext uri="{FF2B5EF4-FFF2-40B4-BE49-F238E27FC236}">
                <a16:creationId xmlns:a16="http://schemas.microsoft.com/office/drawing/2014/main" id="{78EFF6B2-71B4-4343-ABF3-2BACD166ED1A}"/>
              </a:ext>
            </a:extLst>
          </p:cNvPr>
          <p:cNvSpPr/>
          <p:nvPr/>
        </p:nvSpPr>
        <p:spPr>
          <a:xfrm rot="13140578">
            <a:off x="1759221" y="1771014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66822-A620-409C-B70B-FC93745F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16000" r="25143" b="22920"/>
          <a:stretch/>
        </p:blipFill>
        <p:spPr>
          <a:xfrm>
            <a:off x="1708413" y="3556203"/>
            <a:ext cx="3372900" cy="3131980"/>
          </a:xfrm>
          <a:prstGeom prst="rect">
            <a:avLst/>
          </a:prstGeom>
        </p:spPr>
      </p:pic>
      <p:sp>
        <p:nvSpPr>
          <p:cNvPr id="14" name="Down Arrow 6">
            <a:extLst>
              <a:ext uri="{FF2B5EF4-FFF2-40B4-BE49-F238E27FC236}">
                <a16:creationId xmlns:a16="http://schemas.microsoft.com/office/drawing/2014/main" id="{AB24FFE8-945F-48FE-97DF-206502BF9B98}"/>
              </a:ext>
            </a:extLst>
          </p:cNvPr>
          <p:cNvSpPr/>
          <p:nvPr/>
        </p:nvSpPr>
        <p:spPr>
          <a:xfrm rot="12346942">
            <a:off x="2669267" y="5424261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Down Arrow 6">
            <a:extLst>
              <a:ext uri="{FF2B5EF4-FFF2-40B4-BE49-F238E27FC236}">
                <a16:creationId xmlns:a16="http://schemas.microsoft.com/office/drawing/2014/main" id="{C48D17ED-D1FC-4B17-9CF1-55A0F658DBC9}"/>
              </a:ext>
            </a:extLst>
          </p:cNvPr>
          <p:cNvSpPr/>
          <p:nvPr/>
        </p:nvSpPr>
        <p:spPr>
          <a:xfrm rot="12346942">
            <a:off x="2744300" y="5968496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Down Arrow 6">
            <a:extLst>
              <a:ext uri="{FF2B5EF4-FFF2-40B4-BE49-F238E27FC236}">
                <a16:creationId xmlns:a16="http://schemas.microsoft.com/office/drawing/2014/main" id="{37F040EB-7A55-4397-9465-9FF847A5EF48}"/>
              </a:ext>
            </a:extLst>
          </p:cNvPr>
          <p:cNvSpPr/>
          <p:nvPr/>
        </p:nvSpPr>
        <p:spPr>
          <a:xfrm rot="12346942">
            <a:off x="3063293" y="5689840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Down Arrow 6">
            <a:extLst>
              <a:ext uri="{FF2B5EF4-FFF2-40B4-BE49-F238E27FC236}">
                <a16:creationId xmlns:a16="http://schemas.microsoft.com/office/drawing/2014/main" id="{5AD69A65-9456-4CAB-857F-CEBCB56CF98B}"/>
              </a:ext>
            </a:extLst>
          </p:cNvPr>
          <p:cNvSpPr/>
          <p:nvPr/>
        </p:nvSpPr>
        <p:spPr>
          <a:xfrm rot="12346942">
            <a:off x="3297823" y="6007083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Down Arrow 6">
            <a:extLst>
              <a:ext uri="{FF2B5EF4-FFF2-40B4-BE49-F238E27FC236}">
                <a16:creationId xmlns:a16="http://schemas.microsoft.com/office/drawing/2014/main" id="{09C6ABB6-4154-45C4-96EE-54411838F2B6}"/>
              </a:ext>
            </a:extLst>
          </p:cNvPr>
          <p:cNvSpPr/>
          <p:nvPr/>
        </p:nvSpPr>
        <p:spPr>
          <a:xfrm rot="12346942">
            <a:off x="2350275" y="5707331"/>
            <a:ext cx="191406" cy="33713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304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1135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22.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a heat gun to shrink the 5 x Heat Shrink pieces.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23.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Attach the bottom DIN connector metal shell onto the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B0E3F4F-99D8-4A78-83B8-A97B0101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365" r="22095" b="18349"/>
          <a:stretch/>
        </p:blipFill>
        <p:spPr>
          <a:xfrm>
            <a:off x="518911" y="120296"/>
            <a:ext cx="3288236" cy="317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2583A0-4819-460C-9818-C0BAD30F24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t="33276" r="650" b="17563"/>
          <a:stretch/>
        </p:blipFill>
        <p:spPr>
          <a:xfrm>
            <a:off x="116814" y="3536246"/>
            <a:ext cx="2682240" cy="1258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3CD11-2265-4D21-8291-C868DE2FAF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t="32381" r="17685" b="23092"/>
          <a:stretch/>
        </p:blipFill>
        <p:spPr>
          <a:xfrm>
            <a:off x="722811" y="4464444"/>
            <a:ext cx="3511058" cy="1732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96608-06D6-4956-A46E-CAECC196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4128" y="888274"/>
            <a:ext cx="1894682" cy="1894682"/>
          </a:xfrm>
          <a:prstGeom prst="rect">
            <a:avLst/>
          </a:prstGeom>
        </p:spPr>
      </p:pic>
      <p:sp>
        <p:nvSpPr>
          <p:cNvPr id="14" name="Down Arrow 6">
            <a:extLst>
              <a:ext uri="{FF2B5EF4-FFF2-40B4-BE49-F238E27FC236}">
                <a16:creationId xmlns:a16="http://schemas.microsoft.com/office/drawing/2014/main" id="{4B9FE871-F867-46D6-A8E0-D5422D3413CA}"/>
              </a:ext>
            </a:extLst>
          </p:cNvPr>
          <p:cNvSpPr/>
          <p:nvPr/>
        </p:nvSpPr>
        <p:spPr>
          <a:xfrm rot="2484830">
            <a:off x="3628851" y="5026283"/>
            <a:ext cx="144898" cy="25522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3627B-DE7D-4799-8527-D191AC4D50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14730" r="24857" b="12311"/>
          <a:stretch/>
        </p:blipFill>
        <p:spPr>
          <a:xfrm>
            <a:off x="4233869" y="4634212"/>
            <a:ext cx="2116268" cy="20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8992"/>
              </p:ext>
            </p:extLst>
          </p:nvPr>
        </p:nvGraphicFramePr>
        <p:xfrm>
          <a:off x="165463" y="0"/>
          <a:ext cx="12026537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5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24.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Attach the top DIN connector metal shell onto the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25.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Attach the 2 x DIN connector plastic shells onto the metal shells.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7A9FF82-0A1C-4B1C-8CDA-C16EC365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t="26031" r="32571" b="14413"/>
          <a:stretch/>
        </p:blipFill>
        <p:spPr>
          <a:xfrm>
            <a:off x="320271" y="138987"/>
            <a:ext cx="2281646" cy="1524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26B1A-DE2E-4EFE-84EA-DE4193C3EE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19175" r="29333" b="15810"/>
          <a:stretch/>
        </p:blipFill>
        <p:spPr>
          <a:xfrm>
            <a:off x="1877500" y="1052836"/>
            <a:ext cx="2491392" cy="1740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FAEBF-E393-4A79-B43E-2A67ADFCDA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7" t="18793" r="34000" b="27873"/>
          <a:stretch/>
        </p:blipFill>
        <p:spPr>
          <a:xfrm>
            <a:off x="4268932" y="1337158"/>
            <a:ext cx="2085351" cy="1942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06238-32D3-424D-8DEE-DB817FC546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t="14857" r="29999" b="18096"/>
          <a:stretch/>
        </p:blipFill>
        <p:spPr>
          <a:xfrm>
            <a:off x="266486" y="3573564"/>
            <a:ext cx="1797850" cy="1625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12BF85-DE3C-45C4-9208-CE40B5C23F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6223" r="18858" b="22793"/>
          <a:stretch/>
        </p:blipFill>
        <p:spPr>
          <a:xfrm>
            <a:off x="1877528" y="4378258"/>
            <a:ext cx="2264172" cy="2081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4EABF3-75FD-4B6B-9947-D79E71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3841" r="21547" b="21905"/>
          <a:stretch/>
        </p:blipFill>
        <p:spPr>
          <a:xfrm>
            <a:off x="4004790" y="4885841"/>
            <a:ext cx="2349493" cy="1843168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7208468">
            <a:off x="3851764" y="1978371"/>
            <a:ext cx="204843" cy="39027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Down Arrow 6">
            <a:extLst>
              <a:ext uri="{FF2B5EF4-FFF2-40B4-BE49-F238E27FC236}">
                <a16:creationId xmlns:a16="http://schemas.microsoft.com/office/drawing/2014/main" id="{D3D704FF-E081-4736-AF6A-0CA94D7C19FA}"/>
              </a:ext>
            </a:extLst>
          </p:cNvPr>
          <p:cNvSpPr/>
          <p:nvPr/>
        </p:nvSpPr>
        <p:spPr>
          <a:xfrm rot="3458353">
            <a:off x="3046336" y="4690703"/>
            <a:ext cx="204843" cy="39027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Down Arrow 6">
            <a:extLst>
              <a:ext uri="{FF2B5EF4-FFF2-40B4-BE49-F238E27FC236}">
                <a16:creationId xmlns:a16="http://schemas.microsoft.com/office/drawing/2014/main" id="{F8583813-4058-410B-B28E-856438412BD2}"/>
              </a:ext>
            </a:extLst>
          </p:cNvPr>
          <p:cNvSpPr/>
          <p:nvPr/>
        </p:nvSpPr>
        <p:spPr>
          <a:xfrm rot="14625064">
            <a:off x="2241583" y="5223969"/>
            <a:ext cx="204843" cy="390277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76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36403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26.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Push the Rubber shield from the wiring onto the DIN connector plastic shells until it locks in place.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E-46 is now complete!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1A891A0-3C02-4C75-ABBD-10D0EDF8C1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3" t="12825" r="27523" b="26222"/>
          <a:stretch/>
        </p:blipFill>
        <p:spPr>
          <a:xfrm>
            <a:off x="129228" y="95157"/>
            <a:ext cx="2534194" cy="2256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1DC5D-7A97-4DDA-867C-C617EE4835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3968" r="25905" b="23556"/>
          <a:stretch/>
        </p:blipFill>
        <p:spPr>
          <a:xfrm>
            <a:off x="2124166" y="928090"/>
            <a:ext cx="2136186" cy="1971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7E70C7-407F-476B-8E5F-327942B085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2699" r="23429" b="21524"/>
          <a:stretch/>
        </p:blipFill>
        <p:spPr>
          <a:xfrm>
            <a:off x="4171407" y="1300026"/>
            <a:ext cx="2154844" cy="199679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7648463">
            <a:off x="3044069" y="1581434"/>
            <a:ext cx="219153" cy="357528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5ECED-198E-4B2A-BB0D-FE0A64B324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11556" r="2476" b="13905"/>
          <a:stretch/>
        </p:blipFill>
        <p:spPr>
          <a:xfrm>
            <a:off x="807826" y="3693692"/>
            <a:ext cx="4785769" cy="288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491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wirestrippers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cut the wire at 15cm away from the back of barrel plug. This will now be referred to as the 2-wire cable.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2.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wirestrippers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cut the 4-wire cable at 15cm away from the Dupont connectors.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F48062E-8573-4BF4-9187-38F6EDCD4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4" t="21842" r="5428" b="18603"/>
          <a:stretch/>
        </p:blipFill>
        <p:spPr>
          <a:xfrm>
            <a:off x="305912" y="236957"/>
            <a:ext cx="3073013" cy="1652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EFEAD-76B7-476D-8952-DB17A6F0D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20444" r="3334" b="4381"/>
          <a:stretch/>
        </p:blipFill>
        <p:spPr>
          <a:xfrm>
            <a:off x="2856411" y="1063358"/>
            <a:ext cx="3352800" cy="2084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3CB57-4110-4D4A-BC08-E93470C125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6190" r="285" b="30540"/>
          <a:stretch/>
        </p:blipFill>
        <p:spPr>
          <a:xfrm>
            <a:off x="209007" y="3628375"/>
            <a:ext cx="4859382" cy="12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F2B968-9B77-4434-97DC-7996E6686C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4508" r="286" b="19365"/>
          <a:stretch/>
        </p:blipFill>
        <p:spPr>
          <a:xfrm>
            <a:off x="2138509" y="4860862"/>
            <a:ext cx="4203566" cy="18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025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3.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the pick to lift up the locking tab on the Dupont connectors on the 4-wire cable.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4.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all 4 Dupont connectors from the 4-wire cable.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2026A3E-6AC7-43D4-B727-8242165B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20064" r="4381" b="14159"/>
          <a:stretch/>
        </p:blipFill>
        <p:spPr>
          <a:xfrm>
            <a:off x="190572" y="156754"/>
            <a:ext cx="2340989" cy="1506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789C49-3C83-4E15-BDD3-715A020CA4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t="7619" r="9334" b="22412"/>
          <a:stretch/>
        </p:blipFill>
        <p:spPr>
          <a:xfrm>
            <a:off x="1964551" y="947627"/>
            <a:ext cx="2221171" cy="1431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628D2-DBCA-41AE-9DFE-4BC3E795D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14095" r="18190" b="16572"/>
          <a:stretch/>
        </p:blipFill>
        <p:spPr>
          <a:xfrm>
            <a:off x="4037227" y="1663338"/>
            <a:ext cx="2282320" cy="15635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015F65-736F-4810-B013-D217EC5315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3588" r="15524" b="21651"/>
          <a:stretch/>
        </p:blipFill>
        <p:spPr>
          <a:xfrm>
            <a:off x="268950" y="3681606"/>
            <a:ext cx="2845820" cy="1769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D23A6E-1BE8-434F-9AB1-D60254C2F8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13588" r="13524" b="20508"/>
          <a:stretch/>
        </p:blipFill>
        <p:spPr>
          <a:xfrm>
            <a:off x="2821975" y="4458790"/>
            <a:ext cx="3390142" cy="214049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4631737">
            <a:off x="1876787" y="4583473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90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2080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5.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the 4 position Dupont connecter onto the 4 male pins of the 4-wire cable.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*IMPORTANT*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Locking tabs on the Dupont connector must clip into position.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6.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sidecutters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cut the brown wire as close to the 4 position Dupont connecter as possible and strip the wire off the ribbon. This will now be referred to as the 3-wire cable.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1ABB8C7-957C-4F0D-9A89-FB8EA645C0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9778" r="15619" b="7936"/>
          <a:stretch/>
        </p:blipFill>
        <p:spPr>
          <a:xfrm>
            <a:off x="176088" y="193602"/>
            <a:ext cx="1733008" cy="1307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3E29A-211F-463A-A9BB-0D6C75F32C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2" t="23365" r="20095" b="20255"/>
          <a:stretch/>
        </p:blipFill>
        <p:spPr>
          <a:xfrm>
            <a:off x="1545102" y="847263"/>
            <a:ext cx="2455818" cy="1497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9708A-0EAF-4AC3-B2D7-CA96BEEE7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25541" r="22476" b="23405"/>
          <a:stretch/>
        </p:blipFill>
        <p:spPr>
          <a:xfrm>
            <a:off x="3744686" y="1707033"/>
            <a:ext cx="2571879" cy="1520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BA7D73-4565-4F22-823A-1C4761D699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1111" r="12857" b="16445"/>
          <a:stretch/>
        </p:blipFill>
        <p:spPr>
          <a:xfrm>
            <a:off x="176088" y="3614012"/>
            <a:ext cx="2844105" cy="2061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1A72D-51EE-4D42-8F94-2760B0E4F3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23827" r="8571" b="20762"/>
          <a:stretch/>
        </p:blipFill>
        <p:spPr>
          <a:xfrm>
            <a:off x="2415961" y="4990172"/>
            <a:ext cx="1626821" cy="900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52C947-449A-428C-B919-EF9E272B8F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20074" r="2128" b="27270"/>
          <a:stretch/>
        </p:blipFill>
        <p:spPr>
          <a:xfrm>
            <a:off x="3605916" y="5573486"/>
            <a:ext cx="2762452" cy="115628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4566568">
            <a:off x="3696150" y="1038347"/>
            <a:ext cx="318474" cy="500555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Down Arrow 6">
            <a:extLst>
              <a:ext uri="{FF2B5EF4-FFF2-40B4-BE49-F238E27FC236}">
                <a16:creationId xmlns:a16="http://schemas.microsoft.com/office/drawing/2014/main" id="{EE755160-6535-44C7-AC78-5BBA98E0E900}"/>
              </a:ext>
            </a:extLst>
          </p:cNvPr>
          <p:cNvSpPr/>
          <p:nvPr/>
        </p:nvSpPr>
        <p:spPr>
          <a:xfrm rot="8645463">
            <a:off x="5628532" y="6034269"/>
            <a:ext cx="182600" cy="234721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5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7719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7.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Peel the ribbon wires back 3cm on the 2-wire and the 3-wire cables.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8.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wirestrippers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(22AWG setting) to strip off 3mm of insulation from all the wires on the 2-wire and 3-wire cables.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 rot="16200000">
            <a:off x="2500180" y="4857214"/>
            <a:ext cx="479113" cy="466038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747F8-A8D9-4237-B08E-C87A3E3C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" t="14475" r="26286" b="5651"/>
          <a:stretch/>
        </p:blipFill>
        <p:spPr>
          <a:xfrm>
            <a:off x="3711191" y="567138"/>
            <a:ext cx="2616380" cy="2402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0EE389-2F14-41FC-90AF-C03A02E2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8508" r="17714" b="2350"/>
          <a:stretch/>
        </p:blipFill>
        <p:spPr>
          <a:xfrm>
            <a:off x="3090736" y="3941535"/>
            <a:ext cx="2569028" cy="229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7F55C-CF77-425D-B60B-9B9A0A79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14284" r="8285" b="18477"/>
          <a:stretch/>
        </p:blipFill>
        <p:spPr>
          <a:xfrm rot="5400000">
            <a:off x="521370" y="4460351"/>
            <a:ext cx="2301195" cy="1433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B2B1C-9D93-4C07-8D82-6E8237BAC9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22921" r="2477" b="19936"/>
          <a:stretch/>
        </p:blipFill>
        <p:spPr>
          <a:xfrm rot="10800000">
            <a:off x="288053" y="971911"/>
            <a:ext cx="3135086" cy="1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3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5611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9.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sidecutters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cut 5 x 7mm long pieces from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Heatshrink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10.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the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wirestrippers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remove the rubber shield from the DIN connector.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A8131A-4503-46DA-AC7E-BA67F5E3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2952" r="29619" b="1841"/>
          <a:stretch/>
        </p:blipFill>
        <p:spPr>
          <a:xfrm>
            <a:off x="115092" y="87084"/>
            <a:ext cx="1781405" cy="1628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DED55-8FF7-4199-A9B8-99BF5343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0857" b="2857"/>
          <a:stretch/>
        </p:blipFill>
        <p:spPr>
          <a:xfrm>
            <a:off x="1838343" y="502149"/>
            <a:ext cx="2332578" cy="2408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EB731D-A28E-4985-B8ED-7AFEEE06C7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8031" r="19429" b="6794"/>
          <a:stretch/>
        </p:blipFill>
        <p:spPr>
          <a:xfrm>
            <a:off x="4112766" y="1288681"/>
            <a:ext cx="2206260" cy="193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C19C6-8C3F-4718-B9E1-A0F6BCA02B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26286" r="9810" b="21651"/>
          <a:stretch/>
        </p:blipFill>
        <p:spPr>
          <a:xfrm>
            <a:off x="3543851" y="3768138"/>
            <a:ext cx="2020388" cy="1016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74708-43E9-4157-8AA2-2AF3BAD992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14284" r="8285" b="18477"/>
          <a:stretch/>
        </p:blipFill>
        <p:spPr>
          <a:xfrm rot="10800000">
            <a:off x="974026" y="3559566"/>
            <a:ext cx="2301195" cy="1433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21FDA1-09AD-4861-BD6B-FF83483CEF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31873" r="12667" b="22286"/>
          <a:stretch/>
        </p:blipFill>
        <p:spPr>
          <a:xfrm>
            <a:off x="1413726" y="5193535"/>
            <a:ext cx="3720317" cy="147424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5621115">
            <a:off x="3295234" y="5249867"/>
            <a:ext cx="211973" cy="421376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Down Arrow 6">
            <a:extLst>
              <a:ext uri="{FF2B5EF4-FFF2-40B4-BE49-F238E27FC236}">
                <a16:creationId xmlns:a16="http://schemas.microsoft.com/office/drawing/2014/main" id="{A33CCAC5-119F-4BD0-85E7-48A449444A82}"/>
              </a:ext>
            </a:extLst>
          </p:cNvPr>
          <p:cNvSpPr/>
          <p:nvPr/>
        </p:nvSpPr>
        <p:spPr>
          <a:xfrm rot="5003837">
            <a:off x="2509516" y="5379214"/>
            <a:ext cx="211973" cy="421376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Down Arrow 6">
            <a:extLst>
              <a:ext uri="{FF2B5EF4-FFF2-40B4-BE49-F238E27FC236}">
                <a16:creationId xmlns:a16="http://schemas.microsoft.com/office/drawing/2014/main" id="{055048E0-694F-49DE-A065-334349D7B18D}"/>
              </a:ext>
            </a:extLst>
          </p:cNvPr>
          <p:cNvSpPr/>
          <p:nvPr/>
        </p:nvSpPr>
        <p:spPr>
          <a:xfrm rot="15621115">
            <a:off x="3369781" y="4011098"/>
            <a:ext cx="211973" cy="421376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368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28873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11.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 the rubber shield completely off the DIN connector.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12.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 the 2-wire and 3-wire cables and push them through the small end of the rubber shield.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6788072-8C4F-4E95-AF5E-B448602B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t="16762" r="2477" b="22031"/>
          <a:stretch/>
        </p:blipFill>
        <p:spPr>
          <a:xfrm>
            <a:off x="602001" y="163785"/>
            <a:ext cx="3342979" cy="1625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371DC4-BB3A-4CDF-85A7-1D09BA1A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29333" r="6382" b="25333"/>
          <a:stretch/>
        </p:blipFill>
        <p:spPr>
          <a:xfrm>
            <a:off x="2883092" y="1996950"/>
            <a:ext cx="3282577" cy="1195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0B138B-E363-4251-AC92-FAAC5A827C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27556" r="3715" b="25460"/>
          <a:stretch/>
        </p:blipFill>
        <p:spPr>
          <a:xfrm>
            <a:off x="182878" y="3576061"/>
            <a:ext cx="2917373" cy="10925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45EF50-59EB-4883-91EB-E988DAD3E8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19448" r="3524" b="26593"/>
          <a:stretch/>
        </p:blipFill>
        <p:spPr>
          <a:xfrm>
            <a:off x="1776550" y="4518541"/>
            <a:ext cx="2647403" cy="13413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97A65B-F55C-422F-A1FE-028DDD50B3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26667" r="12381" b="29270"/>
          <a:stretch/>
        </p:blipFill>
        <p:spPr>
          <a:xfrm>
            <a:off x="3466010" y="5599732"/>
            <a:ext cx="2882539" cy="109795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5057878">
            <a:off x="4499010" y="2326113"/>
            <a:ext cx="258079" cy="384453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Down Arrow 6">
            <a:extLst>
              <a:ext uri="{FF2B5EF4-FFF2-40B4-BE49-F238E27FC236}">
                <a16:creationId xmlns:a16="http://schemas.microsoft.com/office/drawing/2014/main" id="{AFC1868D-6CDC-4821-9B8D-898B6F3B76C9}"/>
              </a:ext>
            </a:extLst>
          </p:cNvPr>
          <p:cNvSpPr/>
          <p:nvPr/>
        </p:nvSpPr>
        <p:spPr>
          <a:xfrm rot="16003572">
            <a:off x="2591289" y="5159527"/>
            <a:ext cx="294467" cy="173818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Down Arrow 6">
            <a:extLst>
              <a:ext uri="{FF2B5EF4-FFF2-40B4-BE49-F238E27FC236}">
                <a16:creationId xmlns:a16="http://schemas.microsoft.com/office/drawing/2014/main" id="{A276C1B1-CD61-4F17-817B-917B684CF82D}"/>
              </a:ext>
            </a:extLst>
          </p:cNvPr>
          <p:cNvSpPr/>
          <p:nvPr/>
        </p:nvSpPr>
        <p:spPr>
          <a:xfrm rot="16016824">
            <a:off x="5314370" y="5956485"/>
            <a:ext cx="258079" cy="384453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Down Arrow 6">
            <a:extLst>
              <a:ext uri="{FF2B5EF4-FFF2-40B4-BE49-F238E27FC236}">
                <a16:creationId xmlns:a16="http://schemas.microsoft.com/office/drawing/2014/main" id="{40AB5577-7523-4265-931F-9519B16E03FB}"/>
              </a:ext>
            </a:extLst>
          </p:cNvPr>
          <p:cNvSpPr/>
          <p:nvPr/>
        </p:nvSpPr>
        <p:spPr>
          <a:xfrm rot="5859688">
            <a:off x="2352166" y="858717"/>
            <a:ext cx="258079" cy="384453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04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38440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13.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 the 5 x Heat Shrink pieces onto the 2-wire and 3-wire cable as shown.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b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C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14.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Separate the plastic shells from the DIN Connector.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16565D-DDC3-49C9-891B-7DF3BB58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4635" r="11048" b="27492"/>
          <a:stretch/>
        </p:blipFill>
        <p:spPr>
          <a:xfrm>
            <a:off x="78375" y="87220"/>
            <a:ext cx="2481945" cy="1024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48D44-0885-4945-9245-3C755111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41143" r="6667" b="33079"/>
          <a:stretch/>
        </p:blipFill>
        <p:spPr>
          <a:xfrm>
            <a:off x="949232" y="948970"/>
            <a:ext cx="4782100" cy="992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EA7B6-0534-40FE-988E-99DB5C81C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10411" r="11048" b="16191"/>
          <a:stretch/>
        </p:blipFill>
        <p:spPr>
          <a:xfrm>
            <a:off x="4042956" y="1824178"/>
            <a:ext cx="2306684" cy="146191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5057878">
            <a:off x="4747298" y="1271534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1D45B2-5C3E-4094-AA8B-4D0358D8C5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22919" r="18571" b="18349"/>
          <a:stretch/>
        </p:blipFill>
        <p:spPr>
          <a:xfrm>
            <a:off x="252548" y="3686952"/>
            <a:ext cx="3074126" cy="19747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C1062D-E102-47D0-8C72-17FB26BACF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t="9383" r="19269" b="2278"/>
          <a:stretch/>
        </p:blipFill>
        <p:spPr>
          <a:xfrm>
            <a:off x="3680016" y="4141585"/>
            <a:ext cx="2552503" cy="2491999"/>
          </a:xfrm>
          <a:prstGeom prst="rect">
            <a:avLst/>
          </a:prstGeom>
        </p:spPr>
      </p:pic>
      <p:sp>
        <p:nvSpPr>
          <p:cNvPr id="19" name="Down Arrow 6">
            <a:extLst>
              <a:ext uri="{FF2B5EF4-FFF2-40B4-BE49-F238E27FC236}">
                <a16:creationId xmlns:a16="http://schemas.microsoft.com/office/drawing/2014/main" id="{6CD6A669-3197-4D4B-A030-52F829171D8C}"/>
              </a:ext>
            </a:extLst>
          </p:cNvPr>
          <p:cNvSpPr/>
          <p:nvPr/>
        </p:nvSpPr>
        <p:spPr>
          <a:xfrm rot="12413222">
            <a:off x="1736550" y="3925653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Down Arrow 6">
            <a:extLst>
              <a:ext uri="{FF2B5EF4-FFF2-40B4-BE49-F238E27FC236}">
                <a16:creationId xmlns:a16="http://schemas.microsoft.com/office/drawing/2014/main" id="{6A30D702-263E-4AB3-B837-F8596B59D40B}"/>
              </a:ext>
            </a:extLst>
          </p:cNvPr>
          <p:cNvSpPr/>
          <p:nvPr/>
        </p:nvSpPr>
        <p:spPr>
          <a:xfrm rot="1808452">
            <a:off x="1233388" y="4886782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60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4390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1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 15.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Separate the metal shells from the DIN connector to release the pin block.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b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Wiring Diagram (Solder side of pin block):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– N/C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Red Wire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Grey Wire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White Wire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N/C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Black Wire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– Black Wire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9A9ED30-A266-4608-BEAE-458D946064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21969" r="10380" b="16770"/>
          <a:stretch/>
        </p:blipFill>
        <p:spPr>
          <a:xfrm>
            <a:off x="182878" y="4270179"/>
            <a:ext cx="2952208" cy="1965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A478C-3FD5-462E-B2F9-97DEDCE6A665}"/>
              </a:ext>
            </a:extLst>
          </p:cNvPr>
          <p:cNvSpPr txBox="1"/>
          <p:nvPr/>
        </p:nvSpPr>
        <p:spPr>
          <a:xfrm>
            <a:off x="3719489" y="3900847"/>
            <a:ext cx="19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WIRING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4C01E-6061-4193-BED5-F2080422D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83" y="4488825"/>
            <a:ext cx="2780048" cy="1746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096F2-9604-4A09-9736-B285E518AE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t="9383" r="19269" b="2278"/>
          <a:stretch/>
        </p:blipFill>
        <p:spPr>
          <a:xfrm>
            <a:off x="182878" y="220909"/>
            <a:ext cx="2552503" cy="249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1B4FF-1EC3-4586-81DE-F1ACC08C76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1556" r="11524" b="17841"/>
          <a:stretch/>
        </p:blipFill>
        <p:spPr>
          <a:xfrm>
            <a:off x="2973123" y="1131817"/>
            <a:ext cx="3367946" cy="2055519"/>
          </a:xfrm>
          <a:prstGeom prst="rect">
            <a:avLst/>
          </a:prstGeom>
        </p:spPr>
      </p:pic>
      <p:sp>
        <p:nvSpPr>
          <p:cNvPr id="14" name="Down Arrow 6">
            <a:extLst>
              <a:ext uri="{FF2B5EF4-FFF2-40B4-BE49-F238E27FC236}">
                <a16:creationId xmlns:a16="http://schemas.microsoft.com/office/drawing/2014/main" id="{49030F8B-AACA-421B-9592-363E39DCBB86}"/>
              </a:ext>
            </a:extLst>
          </p:cNvPr>
          <p:cNvSpPr/>
          <p:nvPr/>
        </p:nvSpPr>
        <p:spPr>
          <a:xfrm rot="12413222">
            <a:off x="1762282" y="781859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Down Arrow 6">
            <a:extLst>
              <a:ext uri="{FF2B5EF4-FFF2-40B4-BE49-F238E27FC236}">
                <a16:creationId xmlns:a16="http://schemas.microsoft.com/office/drawing/2014/main" id="{11686127-FD99-4406-B35F-72908C44F6F8}"/>
              </a:ext>
            </a:extLst>
          </p:cNvPr>
          <p:cNvSpPr/>
          <p:nvPr/>
        </p:nvSpPr>
        <p:spPr>
          <a:xfrm rot="1808452">
            <a:off x="1362151" y="1468928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own Arrow 6">
            <a:extLst>
              <a:ext uri="{FF2B5EF4-FFF2-40B4-BE49-F238E27FC236}">
                <a16:creationId xmlns:a16="http://schemas.microsoft.com/office/drawing/2014/main" id="{04FE3D36-8F48-43EF-A99E-0400D5E1C663}"/>
              </a:ext>
            </a:extLst>
          </p:cNvPr>
          <p:cNvSpPr/>
          <p:nvPr/>
        </p:nvSpPr>
        <p:spPr>
          <a:xfrm rot="16200000">
            <a:off x="5357984" y="2327630"/>
            <a:ext cx="171917" cy="230080"/>
          </a:xfrm>
          <a:prstGeom prst="downArrow">
            <a:avLst/>
          </a:prstGeom>
          <a:solidFill>
            <a:srgbClr val="92D05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72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 Template.potx" id="{CEB56920-4352-4B3F-A32A-926711659848}" vid="{C7EE0818-AE67-4193-BB13-B639F3E6AB3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Assembly Template</Template>
  <TotalTime>4112</TotalTime>
  <Words>359</Words>
  <Application>Microsoft Office PowerPoint</Application>
  <PresentationFormat>Widescreen</PresentationFormat>
  <Paragraphs>191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Jeremie Boulianne</dc:creator>
  <cp:lastModifiedBy>Jeremie</cp:lastModifiedBy>
  <cp:revision>79</cp:revision>
  <dcterms:created xsi:type="dcterms:W3CDTF">2014-07-25T05:29:40Z</dcterms:created>
  <dcterms:modified xsi:type="dcterms:W3CDTF">2019-06-12T01:12:41Z</dcterms:modified>
</cp:coreProperties>
</file>